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5" r:id="rId1"/>
  </p:sldMasterIdLst>
  <p:notesMasterIdLst>
    <p:notesMasterId r:id="rId4"/>
  </p:notesMasterIdLst>
  <p:handoutMasterIdLst>
    <p:handoutMasterId r:id="rId5"/>
  </p:handoutMasterIdLst>
  <p:sldIdLst>
    <p:sldId id="259" r:id="rId2"/>
    <p:sldId id="258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B"/>
    <a:srgbClr val="00004D"/>
    <a:srgbClr val="BE649D"/>
    <a:srgbClr val="BE64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 snapToGrid="0" snapToObjects="1">
      <p:cViewPr varScale="1">
        <p:scale>
          <a:sx n="55" d="100"/>
          <a:sy n="55" d="100"/>
        </p:scale>
        <p:origin x="309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5B6D20-9940-104E-A95B-35098F2C9ECB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7100D0-9526-AA4F-91DB-92535AE0441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5202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6DCB5-FEDE-FB44-B42F-DB0EB46B191F}" type="datetimeFigureOut">
              <a:rPr lang="en-US" smtClean="0"/>
              <a:pPr/>
              <a:t>7/3/2021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403764-87AB-1E4C-9E7E-3B49C92FCF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317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noFill/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DEBA-9413-C049-B7F6-28E7204CE63E}" type="datetime1">
              <a:rPr lang="en-US" smtClean="0"/>
              <a:pPr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CIKM 2013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9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4338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14618-38C3-514C-A658-AB2F7B3FBE34}" type="datetime1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4101573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C6708-6B63-3441-A725-994412D46B68}" type="datetime1">
              <a:rPr lang="en-US" smtClean="0"/>
              <a:pPr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3208431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FE78F-1E4E-E74B-9914-259E345837A1}" type="datetime1">
              <a:rPr lang="en-US" smtClean="0"/>
              <a:pPr/>
              <a:t>7/3/2021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3621522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644775"/>
            <a:ext cx="7772400" cy="1362075"/>
          </a:xfrm>
          <a:noFill/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17963"/>
            <a:ext cx="7772400" cy="1500187"/>
          </a:xfrm>
          <a:noFill/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889C7-7712-0A41-970A-419F01CC057D}" type="datetime1">
              <a:rPr lang="en-US" smtClean="0"/>
              <a:pPr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 b="1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3494872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A904-8A3D-3546-BC08-C61EF9B05112}" type="datetime1">
              <a:rPr lang="en-US" smtClean="0"/>
              <a:pPr/>
              <a:t>7/3/2021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1137660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055E0-3F9C-2A43-AFFB-4E96CED38FA6}" type="datetime1">
              <a:rPr lang="en-US" smtClean="0"/>
              <a:pPr/>
              <a:t>7/3/2021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3806032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A98B7-5BD0-9F44-8365-38CB07368901}" type="datetime1">
              <a:rPr lang="en-US" smtClean="0"/>
              <a:pPr/>
              <a:t>7/3/2021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1801705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198B0-86E8-0E43-871F-CC98DEE7E19B}" type="datetime1">
              <a:rPr lang="en-US" smtClean="0"/>
              <a:pPr/>
              <a:t>7/3/2021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39380375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25DB0-2C51-FE4E-85C4-E7AAF34FECB2}" type="datetime1">
              <a:rPr lang="en-US" smtClean="0"/>
              <a:pPr/>
              <a:t>7/3/2021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2181322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2EC1A-5E79-2A4B-84A0-85AC8EA5877A}" type="datetime1">
              <a:rPr lang="en-US" smtClean="0"/>
              <a:pPr/>
              <a:t>7/3/2021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1598933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749AD-EEE1-6748-8756-402B77A5D47D}" type="datetime1">
              <a:rPr lang="en-US" smtClean="0"/>
              <a:pPr/>
              <a:t>7/3/2021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CIKM 2013</a:t>
            </a:r>
          </a:p>
        </p:txBody>
      </p:sp>
    </p:spTree>
    <p:extLst>
      <p:ext uri="{BB962C8B-B14F-4D97-AF65-F5344CB8AC3E}">
        <p14:creationId xmlns:p14="http://schemas.microsoft.com/office/powerpoint/2010/main" val="125284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6" r:id="rId1"/>
    <p:sldLayoutId id="2147483867" r:id="rId2"/>
    <p:sldLayoutId id="2147483868" r:id="rId3"/>
    <p:sldLayoutId id="2147483869" r:id="rId4"/>
    <p:sldLayoutId id="2147483870" r:id="rId5"/>
    <p:sldLayoutId id="2147483871" r:id="rId6"/>
    <p:sldLayoutId id="2147483872" r:id="rId7"/>
    <p:sldLayoutId id="2147483873" r:id="rId8"/>
    <p:sldLayoutId id="2147483874" r:id="rId9"/>
    <p:sldLayoutId id="2147483875" r:id="rId10"/>
    <p:sldLayoutId id="2147483876" r:id="rId11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12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310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2" name="Subtitle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Author1  Author2 …</a:t>
            </a:r>
          </a:p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Affiliation</a:t>
            </a:r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2313" y="2256521"/>
            <a:ext cx="30241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660066"/>
                </a:solidFill>
              </a:rPr>
              <a:t>Poster (or Demo) ID:</a:t>
            </a:r>
            <a:endParaRPr lang="en-US" sz="2000" b="0" dirty="0">
              <a:solidFill>
                <a:srgbClr val="660066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229707" y="6355862"/>
            <a:ext cx="2895600" cy="365125"/>
          </a:xfrm>
        </p:spPr>
        <p:txBody>
          <a:bodyPr/>
          <a:lstStyle/>
          <a:p>
            <a:r>
              <a:rPr lang="en-US" dirty="0"/>
              <a:t>CCKS 2021 Posters &amp; Demos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766457" y="-122549"/>
            <a:ext cx="2157283" cy="1140297"/>
            <a:chOff x="5706684" y="1083940"/>
            <a:chExt cx="2157283" cy="1140297"/>
          </a:xfrm>
        </p:grpSpPr>
        <p:sp>
          <p:nvSpPr>
            <p:cNvPr id="11" name="矩形 10"/>
            <p:cNvSpPr/>
            <p:nvPr/>
          </p:nvSpPr>
          <p:spPr>
            <a:xfrm>
              <a:off x="5723159" y="1182771"/>
              <a:ext cx="2140808" cy="1022346"/>
            </a:xfrm>
            <a:prstGeom prst="rect">
              <a:avLst/>
            </a:prstGeom>
            <a:solidFill>
              <a:schemeClr val="tx1">
                <a:lumMod val="85000"/>
                <a:lumOff val="15000"/>
                <a:alpha val="77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5750386" y="1083940"/>
              <a:ext cx="206864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50" dirty="0">
                  <a:solidFill>
                    <a:schemeClr val="bg1">
                      <a:lumMod val="85000"/>
                    </a:schemeClr>
                  </a:solidFill>
                </a:rPr>
                <a:t>CCKS</a:t>
              </a:r>
              <a:endParaRPr lang="zh-CN" altLang="en-US" sz="545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  <p:sp>
          <p:nvSpPr>
            <p:cNvPr id="12" name="右箭头 11"/>
            <p:cNvSpPr/>
            <p:nvPr/>
          </p:nvSpPr>
          <p:spPr>
            <a:xfrm>
              <a:off x="5706684" y="2037303"/>
              <a:ext cx="751316" cy="4571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4" name="右箭头 13"/>
            <p:cNvSpPr/>
            <p:nvPr/>
          </p:nvSpPr>
          <p:spPr>
            <a:xfrm flipH="1">
              <a:off x="7112651" y="2032101"/>
              <a:ext cx="751316" cy="45719"/>
            </a:xfrm>
            <a:prstGeom prst="rightArrow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6492847" y="1885683"/>
              <a:ext cx="63817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dirty="0">
                  <a:solidFill>
                    <a:schemeClr val="bg1">
                      <a:lumMod val="85000"/>
                    </a:schemeClr>
                  </a:solidFill>
                </a:rPr>
                <a:t>2021</a:t>
              </a:r>
              <a:endParaRPr lang="zh-CN" altLang="en-US" sz="1600" dirty="0">
                <a:solidFill>
                  <a:schemeClr val="bg1">
                    <a:lumMod val="85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829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706" y="612964"/>
            <a:ext cx="8296835" cy="128307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Problem: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CCKS 2021</a:t>
            </a:r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201705" y="2097741"/>
            <a:ext cx="8041341" cy="516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Method:</a:t>
            </a:r>
          </a:p>
        </p:txBody>
      </p:sp>
      <p:sp>
        <p:nvSpPr>
          <p:cNvPr id="32" name="Text Placeholder 3"/>
          <p:cNvSpPr txBox="1">
            <a:spLocks/>
          </p:cNvSpPr>
          <p:nvPr/>
        </p:nvSpPr>
        <p:spPr>
          <a:xfrm>
            <a:off x="201704" y="4714876"/>
            <a:ext cx="8041341" cy="16414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Contribution: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27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TITLE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</dc:title>
  <dc:creator>Yuanyuan Tian</dc:creator>
  <cp:lastModifiedBy>杨 重阳</cp:lastModifiedBy>
  <cp:revision>31</cp:revision>
  <dcterms:created xsi:type="dcterms:W3CDTF">2013-09-08T01:41:39Z</dcterms:created>
  <dcterms:modified xsi:type="dcterms:W3CDTF">2021-07-03T13:42:15Z</dcterms:modified>
</cp:coreProperties>
</file>